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64" r:id="rId2"/>
    <p:sldId id="266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66" d="100"/>
          <a:sy n="66" d="100"/>
        </p:scale>
        <p:origin x="96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0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9816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14172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  <a:endParaRPr lang="zh-TW" altLang="en-US" sz="1100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7225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Content Placeholder 8"/>
          <p:cNvGraphicFramePr>
            <a:graphicFrameLocks/>
          </p:cNvGraphicFramePr>
          <p:nvPr>
            <p:extLst/>
          </p:nvPr>
        </p:nvGraphicFramePr>
        <p:xfrm>
          <a:off x="2238897" y="1501071"/>
          <a:ext cx="8229600" cy="4954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246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TextBox 9"/>
          <p:cNvSpPr txBox="1"/>
          <p:nvPr/>
        </p:nvSpPr>
        <p:spPr>
          <a:xfrm>
            <a:off x="2238897" y="15010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25" name="TextBox 10"/>
          <p:cNvSpPr txBox="1"/>
          <p:nvPr/>
        </p:nvSpPr>
        <p:spPr>
          <a:xfrm>
            <a:off x="4759177" y="150107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我會描述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26" name="Rectangle 12"/>
          <p:cNvSpPr/>
          <p:nvPr/>
        </p:nvSpPr>
        <p:spPr>
          <a:xfrm>
            <a:off x="4748454" y="1933119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7" name="Rectangle 14"/>
          <p:cNvSpPr/>
          <p:nvPr/>
        </p:nvSpPr>
        <p:spPr>
          <a:xfrm>
            <a:off x="2238897" y="19331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28" name="Rectangle 40"/>
          <p:cNvSpPr/>
          <p:nvPr/>
        </p:nvSpPr>
        <p:spPr>
          <a:xfrm>
            <a:off x="4748454" y="464227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9" name="Rectangle 41"/>
          <p:cNvSpPr/>
          <p:nvPr/>
        </p:nvSpPr>
        <p:spPr>
          <a:xfrm>
            <a:off x="2238897" y="464227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30" name="Left Arrow 44"/>
          <p:cNvSpPr/>
          <p:nvPr/>
        </p:nvSpPr>
        <p:spPr>
          <a:xfrm>
            <a:off x="6599328" y="3561277"/>
            <a:ext cx="2264305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31" name="Rectangle 45"/>
          <p:cNvSpPr/>
          <p:nvPr/>
        </p:nvSpPr>
        <p:spPr>
          <a:xfrm>
            <a:off x="3320885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2" name="Rectangle 46"/>
          <p:cNvSpPr/>
          <p:nvPr/>
        </p:nvSpPr>
        <p:spPr>
          <a:xfrm>
            <a:off x="5913173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3" name="Rectangle 15"/>
          <p:cNvSpPr/>
          <p:nvPr/>
        </p:nvSpPr>
        <p:spPr>
          <a:xfrm>
            <a:off x="2583016" y="259753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4" name="Rectangle 16"/>
          <p:cNvSpPr/>
          <p:nvPr/>
        </p:nvSpPr>
        <p:spPr>
          <a:xfrm>
            <a:off x="4759176" y="2275144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i="1" dirty="0"/>
              <a:t>……</a:t>
            </a:r>
          </a:p>
        </p:txBody>
      </p:sp>
      <p:sp>
        <p:nvSpPr>
          <p:cNvPr id="35" name="Rectangle 15"/>
          <p:cNvSpPr/>
          <p:nvPr/>
        </p:nvSpPr>
        <p:spPr>
          <a:xfrm>
            <a:off x="2238897" y="2275144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36" name="Rectangle 16"/>
          <p:cNvSpPr/>
          <p:nvPr/>
        </p:nvSpPr>
        <p:spPr>
          <a:xfrm>
            <a:off x="4759177" y="2597534"/>
            <a:ext cx="55218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7" name="Rectangle 15"/>
          <p:cNvSpPr/>
          <p:nvPr/>
        </p:nvSpPr>
        <p:spPr>
          <a:xfrm>
            <a:off x="2583016" y="533993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8" name="Rectangle 16"/>
          <p:cNvSpPr/>
          <p:nvPr/>
        </p:nvSpPr>
        <p:spPr>
          <a:xfrm>
            <a:off x="4759176" y="5022435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i="1" dirty="0"/>
              <a:t>……</a:t>
            </a:r>
          </a:p>
        </p:txBody>
      </p:sp>
      <p:sp>
        <p:nvSpPr>
          <p:cNvPr id="39" name="Rectangle 15"/>
          <p:cNvSpPr/>
          <p:nvPr/>
        </p:nvSpPr>
        <p:spPr>
          <a:xfrm>
            <a:off x="2238897" y="5022435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0" name="Rectangle 16"/>
          <p:cNvSpPr/>
          <p:nvPr/>
        </p:nvSpPr>
        <p:spPr>
          <a:xfrm>
            <a:off x="4759177" y="5339935"/>
            <a:ext cx="6053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40"/>
          <p:cNvSpPr/>
          <p:nvPr/>
        </p:nvSpPr>
        <p:spPr>
          <a:xfrm>
            <a:off x="4748454" y="6149401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以上就是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方面的一些特點</a:t>
            </a:r>
            <a:endParaRPr lang="en-US" i="1" dirty="0"/>
          </a:p>
        </p:txBody>
      </p:sp>
      <p:sp>
        <p:nvSpPr>
          <p:cNvPr id="42" name="Rectangle 41"/>
          <p:cNvSpPr/>
          <p:nvPr/>
        </p:nvSpPr>
        <p:spPr>
          <a:xfrm>
            <a:off x="2238897" y="61494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0784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54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8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1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9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70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72" name="矩形 71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73" name="矩形 72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74" name="矩形 73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75" name="矩形 74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76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77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78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79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80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81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82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83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84" name="圓角矩形 83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5" name="矩形 84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  <p:sp>
        <p:nvSpPr>
          <p:cNvPr id="86" name="手繪多邊形 85"/>
          <p:cNvSpPr/>
          <p:nvPr/>
        </p:nvSpPr>
        <p:spPr>
          <a:xfrm>
            <a:off x="5341961" y="3401030"/>
            <a:ext cx="2736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我會描述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87" name="手繪多邊形 86"/>
          <p:cNvSpPr/>
          <p:nvPr/>
        </p:nvSpPr>
        <p:spPr>
          <a:xfrm>
            <a:off x="5586772" y="1345709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88" name="手繪多邊形 87"/>
          <p:cNvSpPr/>
          <p:nvPr/>
        </p:nvSpPr>
        <p:spPr>
          <a:xfrm>
            <a:off x="8250665" y="1864751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89" name="手繪多邊形 88"/>
          <p:cNvSpPr/>
          <p:nvPr/>
        </p:nvSpPr>
        <p:spPr>
          <a:xfrm>
            <a:off x="9061783" y="4774870"/>
            <a:ext cx="3060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0" name="手繪多邊形 89"/>
          <p:cNvSpPr/>
          <p:nvPr/>
        </p:nvSpPr>
        <p:spPr>
          <a:xfrm flipH="1">
            <a:off x="243247" y="2942732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1" name="手繪多邊形 90"/>
          <p:cNvSpPr/>
          <p:nvPr/>
        </p:nvSpPr>
        <p:spPr>
          <a:xfrm flipH="1">
            <a:off x="686286" y="5564943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2" name="手繪多邊形 91"/>
          <p:cNvSpPr/>
          <p:nvPr/>
        </p:nvSpPr>
        <p:spPr>
          <a:xfrm>
            <a:off x="5694603" y="4890533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93" name="手繪多邊形 92"/>
          <p:cNvSpPr/>
          <p:nvPr/>
        </p:nvSpPr>
        <p:spPr>
          <a:xfrm>
            <a:off x="3337216" y="3159043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94" name="手繪多邊形 93"/>
          <p:cNvSpPr/>
          <p:nvPr/>
        </p:nvSpPr>
        <p:spPr>
          <a:xfrm>
            <a:off x="8146957" y="2999755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95" name="手繪多邊形 94"/>
          <p:cNvSpPr/>
          <p:nvPr/>
        </p:nvSpPr>
        <p:spPr>
          <a:xfrm>
            <a:off x="7537644" y="5658116"/>
            <a:ext cx="2736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以上就是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的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一些特點</a:t>
            </a:r>
          </a:p>
        </p:txBody>
      </p:sp>
    </p:spTree>
    <p:extLst>
      <p:ext uri="{BB962C8B-B14F-4D97-AF65-F5344CB8AC3E}">
        <p14:creationId xmlns:p14="http://schemas.microsoft.com/office/powerpoint/2010/main" val="2726239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14067</TotalTime>
  <Words>273</Words>
  <Application>Microsoft Office PowerPoint</Application>
  <PresentationFormat>寬螢幕</PresentationFormat>
  <Paragraphs>74</Paragraphs>
  <Slides>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Microsoft JhengHei</vt:lpstr>
      <vt:lpstr>Microsoft JhengHei</vt:lpstr>
      <vt:lpstr>新細明體</vt:lpstr>
      <vt:lpstr>Arial</vt:lpstr>
      <vt:lpstr>Calibri</vt:lpstr>
      <vt:lpstr>Courier New</vt:lpstr>
      <vt:lpstr>Office 佈景主題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594</cp:revision>
  <dcterms:created xsi:type="dcterms:W3CDTF">2022-06-23T09:13:07Z</dcterms:created>
  <dcterms:modified xsi:type="dcterms:W3CDTF">2023-09-14T03:06:12Z</dcterms:modified>
</cp:coreProperties>
</file>